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62" r:id="rId2"/>
    <p:sldId id="372" r:id="rId3"/>
    <p:sldId id="389" r:id="rId4"/>
    <p:sldId id="406" r:id="rId5"/>
    <p:sldId id="411" r:id="rId6"/>
    <p:sldId id="402" r:id="rId7"/>
    <p:sldId id="412" r:id="rId8"/>
    <p:sldId id="403" r:id="rId9"/>
    <p:sldId id="408" r:id="rId10"/>
    <p:sldId id="404" r:id="rId11"/>
    <p:sldId id="415" r:id="rId12"/>
    <p:sldId id="416" r:id="rId13"/>
    <p:sldId id="413" r:id="rId14"/>
    <p:sldId id="414" r:id="rId15"/>
    <p:sldId id="380" r:id="rId16"/>
    <p:sldId id="409" r:id="rId17"/>
    <p:sldId id="410" r:id="rId18"/>
    <p:sldId id="3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CF6C-D714-4A3C-A0FD-0762666291B2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B3FC2-B9F0-41EF-8399-CB9386E31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 numCol="2">
            <a:normAutofit/>
          </a:bodyPr>
          <a:lstStyle/>
          <a:p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Казахский национальный </a:t>
            </a:r>
            <a:b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80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университет им. Аль-Фараби</a:t>
            </a:r>
            <a:br>
              <a:rPr lang="ru-RU" sz="1800"/>
            </a:b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педагогики и образовательного менеджмента</a:t>
            </a:r>
          </a:p>
          <a:p>
            <a:pPr algn="ctr">
              <a:buNone/>
              <a:defRPr/>
            </a:pP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«Методы научного  исследования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1.</a:t>
            </a:r>
          </a:p>
          <a:p>
            <a:pPr algn="ctr"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«Понятие метод научного  исследования»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Магауова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А.С.-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3800" y="476672"/>
            <a:ext cx="4140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>
                <a:latin typeface="+mj-lt"/>
              </a:rPr>
              <a:t>Әл-Фараби атындағы Қазақ ұлттық университеті</a:t>
            </a:r>
            <a:endParaRPr lang="ru-RU">
              <a:latin typeface="+mj-lt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132138" y="6092825"/>
            <a:ext cx="331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dirty="0">
                <a:latin typeface="Constantia" pitchFamily="18" charset="0"/>
              </a:rPr>
              <a:t>Алматы, 2022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9" name="Рисунок 8" descr="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8185" y="0"/>
            <a:ext cx="1273855" cy="126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структура научного метода</a:t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–- </a:t>
            </a:r>
            <a:r>
              <a:rPr lang="zh-CN" altLang="en-US" sz="3200" b="1" i="1" dirty="0">
                <a:latin typeface="Times New Roman" panose="02020603050405020304" charset="0"/>
                <a:cs typeface="Times New Roman" panose="02020603050405020304" charset="0"/>
              </a:rPr>
              <a:t>концептуальный компонент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– представления об одной из возможных форм исследуемого объекта;</a:t>
            </a:r>
          </a:p>
          <a:p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–- </a:t>
            </a:r>
            <a:r>
              <a:rPr lang="zh-CN" altLang="en-US" sz="3200" b="1" i="1" dirty="0">
                <a:latin typeface="Times New Roman" panose="02020603050405020304" charset="0"/>
                <a:cs typeface="Times New Roman" panose="02020603050405020304" charset="0"/>
              </a:rPr>
              <a:t>операционный компонент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– предписания, нормы, правила, принципы, регламентирующие познавательную деятельность субъекта;</a:t>
            </a:r>
          </a:p>
          <a:p>
            <a:endParaRPr lang="zh-CN" altLang="en-US" sz="3200" b="1" i="1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 b="1" i="1" dirty="0">
                <a:latin typeface="Times New Roman" panose="02020603050405020304" charset="0"/>
                <a:cs typeface="Times New Roman" panose="02020603050405020304" charset="0"/>
              </a:rPr>
              <a:t>–- логический компонент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– правила фиксации результатов взаимодействия объекта и средств познания.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Выбор методов научного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Система методов научного исследования  определяется исходной концепцией исследователя, его представлениями о сущности и структуре изучаемого, общей методологической ориентацией, целями и задачами конкретного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3100" b="1">
                <a:latin typeface="Times New Roman" pitchFamily="18" charset="0"/>
                <a:cs typeface="Times New Roman" pitchFamily="18" charset="0"/>
              </a:rPr>
            </a:br>
            <a:r>
              <a:rPr lang="ru-RU" sz="3100" b="1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важно при выборе  методов научного исследования: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1.Выяснить, какова основная идея исследования;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2.Учитывать реальные условия применения методов исследования на практике;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Учитывать уровень подготовки исследователя в области методологии и методики проведения изыскания.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Критерии выбора методов научного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 algn="ctr"/>
            <a:r>
              <a:rPr lang="ru-RU" sz="5900" i="1" dirty="0">
                <a:latin typeface="Times New Roman" pitchFamily="18" charset="0"/>
                <a:cs typeface="Times New Roman" pitchFamily="18" charset="0"/>
              </a:rPr>
              <a:t>Требования, </a:t>
            </a:r>
            <a:r>
              <a:rPr lang="ru-RU" sz="5900" i="1" dirty="0" err="1">
                <a:latin typeface="Times New Roman" pitchFamily="18" charset="0"/>
                <a:cs typeface="Times New Roman" pitchFamily="18" charset="0"/>
              </a:rPr>
              <a:t>предьявляемые</a:t>
            </a:r>
            <a:r>
              <a:rPr lang="ru-RU" sz="5900" i="1" dirty="0">
                <a:latin typeface="Times New Roman" pitchFamily="18" charset="0"/>
                <a:cs typeface="Times New Roman" pitchFamily="18" charset="0"/>
              </a:rPr>
              <a:t> к применению  методов исследования:</a:t>
            </a:r>
            <a:endParaRPr lang="ru-RU" sz="5900" dirty="0"/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1. Выбор метода  исследования происходит с учетом специфики задач, поставленных при выполнении исследования;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2. Метод применяется не изолированно, сам по себе, а в сочетании, взаимодействии с другими;</a:t>
            </a:r>
          </a:p>
          <a:p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3.Выбор методов исследования обусловлен их адекватностью существу изучаемого явления;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Выбор методов научного исследования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Всеобщей основой, «ядром» системы методологического знания является философия как универсальный метод. Ее принципы, законы, категории определяют общее направление и стратегию исследования, «пронизывают» все другие уровни методологии;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5. В своем применении любой метод модифицируется в зависимости от конкретных условий, цели исследования, характера решаемых задач, особенностей объекта и т.п.;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6. Необходимо  хорошо представлять достоинства и недостатки каждого из методов, возможности их совместного применения.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sz="2200" dirty="0"/>
            </a:br>
            <a:br>
              <a:rPr lang="ru-RU" sz="2200" dirty="0"/>
            </a:br>
            <a:br>
              <a:rPr lang="ru-RU" dirty="0"/>
            </a:br>
            <a:endParaRPr lang="ru-RU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451273"/>
            <a:ext cx="9143999" cy="604956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内容占位符 3" descr="i99BZNZK2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357142"/>
            <a:ext cx="8929718" cy="62865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Вопросы для закрепления материала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1.Раскройте сущность понятия «Метод научного исследования».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Охарактеризуйте структуру метода научного исследования.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Опишите  структурно-логическую схему научного метода.  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Обоснуйте, в чем отличие «метода научного исследования» от «метода обучения».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Рекомендуемая литература: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1800" dirty="0"/>
              <a:t>1.Загвязинский В.И., </a:t>
            </a:r>
            <a:r>
              <a:rPr lang="ru-RU" sz="1800" dirty="0" err="1"/>
              <a:t>Атаханов</a:t>
            </a:r>
            <a:r>
              <a:rPr lang="ru-RU" sz="1800" dirty="0"/>
              <a:t> Р. Методология и методы психолого-педагогического исследования: учебное пособие для студентов вузов. – М. : Академия, 2001. – 208 с.</a:t>
            </a:r>
          </a:p>
          <a:p>
            <a:pPr lvl="0">
              <a:buNone/>
            </a:pPr>
            <a:r>
              <a:rPr lang="ru-RU" sz="1800" dirty="0"/>
              <a:t>2. Методы системного педагогического исследования: учебное пособие. – М. : Народное образование, 2002.</a:t>
            </a:r>
          </a:p>
          <a:p>
            <a:pPr lvl="0">
              <a:buNone/>
            </a:pPr>
            <a:r>
              <a:rPr lang="ru-RU" sz="1800" dirty="0"/>
              <a:t>3. Методы педагогических исследований / Под ред. Пискунова А.И., Воробьева Г.В. – М. : Наука, 1979.</a:t>
            </a:r>
          </a:p>
          <a:p>
            <a:pPr lvl="0">
              <a:buNone/>
            </a:pPr>
            <a:r>
              <a:rPr lang="ru-RU" sz="1800" dirty="0"/>
              <a:t>4. Образцов П.И. Методы и методология психолого-педагогического исследования. – СПб. : Питер, 2004. – 268 с.</a:t>
            </a:r>
          </a:p>
          <a:p>
            <a:pPr>
              <a:buNone/>
            </a:pPr>
            <a:r>
              <a:rPr lang="ru-RU" sz="1800" dirty="0"/>
              <a:t>5.Ахметова  Г. К., </a:t>
            </a:r>
            <a:r>
              <a:rPr lang="ru-RU" sz="1800" dirty="0" err="1"/>
              <a:t>Пфейфер</a:t>
            </a:r>
            <a:r>
              <a:rPr lang="ru-RU" sz="1800" dirty="0"/>
              <a:t> Н.Э., </a:t>
            </a:r>
            <a:r>
              <a:rPr lang="ru-RU" sz="1800" dirty="0" err="1"/>
              <a:t>Бурдина</a:t>
            </a:r>
            <a:r>
              <a:rPr lang="ru-RU" sz="1800" dirty="0"/>
              <a:t> Е.И. Азбука для начинающего исследователя: метод.   пособие. – Павлодар: РИО ПГУ им. </a:t>
            </a:r>
            <a:r>
              <a:rPr lang="ru-RU" sz="1800" dirty="0" err="1"/>
              <a:t>С.Торайгырова</a:t>
            </a:r>
            <a:r>
              <a:rPr lang="ru-RU" sz="1800" dirty="0"/>
              <a:t>, 2003</a:t>
            </a:r>
          </a:p>
          <a:p>
            <a:pPr lvl="0">
              <a:buNone/>
            </a:pPr>
            <a:r>
              <a:rPr lang="ru-RU" sz="1800" dirty="0"/>
              <a:t>6. Волков Б.С., Волкова Н.В. Методы исследований в психологии: </a:t>
            </a:r>
            <a:r>
              <a:rPr lang="ru-RU" sz="1800" dirty="0" err="1"/>
              <a:t>учебно-практ</a:t>
            </a:r>
            <a:r>
              <a:rPr lang="ru-RU" sz="1800" dirty="0"/>
              <a:t>. пособие. – 3-е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– М. : Педагогическое общество России, 2002. – 208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Цель лекции: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Раскрыть сущность, содержание, особенности системы научных методов исследования</a:t>
            </a:r>
          </a:p>
          <a:p>
            <a:pPr marL="514350" indent="-514350">
              <a:buAutoNum type="arabicPeriod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Ключевые понятия: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метод, научный метод, научное исследование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 лекции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Сущность понятия  «научный метод».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Метод научного исследования – как  способ познания объективной действительности.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Структура  метода научного исследования.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Требования  к отбору   метода научного исследования.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Сущность понятия «научный метод»</a:t>
            </a:r>
          </a:p>
        </p:txBody>
      </p:sp>
      <p:pic>
        <p:nvPicPr>
          <p:cNvPr id="4" name="内容占位符 3" descr="img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600200"/>
            <a:ext cx="8429683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Научный метод в психологии и педагогике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психологии и педагогике научный метод представляет собой систему подходов и способов, отвечающих предмету и задачам данной науки.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По определению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С.Л.Рубенштейна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«Метод  – это  «путь познания, способ построения и обоснования научного знания, способ, посредством которого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познаѐтся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 науки»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zh-CN" altLang="en-US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Научный метод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3200" dirty="0">
                <a:latin typeface="Times New Roman" panose="02020603050405020304" charset="0"/>
                <a:cs typeface="Times New Roman" panose="02020603050405020304" charset="0"/>
              </a:rPr>
              <a:t>- совокупность основных способов получения новых знаний и методов решения задач в рамках любой науки. </a:t>
            </a:r>
            <a:endParaRPr lang="ru-RU" altLang="zh-CN" sz="32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zh-CN" sz="3200" dirty="0">
                <a:latin typeface="Times New Roman" panose="02020603050405020304" charset="0"/>
                <a:cs typeface="Times New Roman" panose="02020603050405020304" charset="0"/>
              </a:rPr>
              <a:t>м</a:t>
            </a:r>
            <a:r>
              <a:rPr lang="zh-CN" altLang="en-US" sz="3200" dirty="0">
                <a:latin typeface="Times New Roman" panose="02020603050405020304" charset="0"/>
                <a:cs typeface="Times New Roman" panose="02020603050405020304" charset="0"/>
              </a:rPr>
              <a:t>етод включает в себя способы исследования феноменов, систематизацию, корректировку новых и полученных ранее знаний</a:t>
            </a:r>
            <a:r>
              <a:rPr lang="ru-RU" altLang="zh-CN" sz="3200" dirty="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r>
              <a:rPr lang="kk-KZ" sz="3200" b="1" i="1" dirty="0"/>
              <a:t>Метод научного исследования – это способ познания объективной действительности.</a:t>
            </a:r>
            <a:endParaRPr lang="ru-RU" altLang="zh-CN" sz="32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zh-CN" sz="32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НАУЧНЫЙ МЕТОД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определению Образцова В.И.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научный метод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понимается как «целенаправленный подход, путь, посредством которого достигается поставленная цель. Это комплекс различных познавательных подходов и практических операций, направленных на приобретение научных знаний».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357166"/>
            <a:ext cx="8153400" cy="86203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/>
            </a:br>
            <a:endParaRPr lang="ru-RU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714488"/>
            <a:ext cx="8572560" cy="47387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Методы научного исследования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приемы, процедуры и операции эмпирического и теоретического познания и изучения явлений действительности. Система методов научного исследования  определяется исходной концепцией исследователя, его представлениями о сущности и структуре изучаемого, общей методологической ориентацией, целями и задачами конкретного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3073</TotalTime>
  <Words>1225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Constantia</vt:lpstr>
      <vt:lpstr>Times New Roman</vt:lpstr>
      <vt:lpstr>Tw Cen MT</vt:lpstr>
      <vt:lpstr>Wingdings</vt:lpstr>
      <vt:lpstr>Wingdings 2</vt:lpstr>
      <vt:lpstr>Обычная</vt:lpstr>
      <vt:lpstr>Казахский национальный  университет им. Аль-Фараби </vt:lpstr>
      <vt:lpstr>Цель лекции:</vt:lpstr>
      <vt:lpstr>План лекции</vt:lpstr>
      <vt:lpstr>1. Сущность понятия «научный метод»</vt:lpstr>
      <vt:lpstr>Научный метод в психологии и педагогике</vt:lpstr>
      <vt:lpstr>  Научный метод </vt:lpstr>
      <vt:lpstr>НАУЧНЫЙ МЕТОД</vt:lpstr>
      <vt:lpstr>  </vt:lpstr>
      <vt:lpstr> Методы научного исследования</vt:lpstr>
      <vt:lpstr> структура научного метода </vt:lpstr>
      <vt:lpstr>Выбор методов научного исследования</vt:lpstr>
      <vt:lpstr> Очень важно при выборе  методов научного исследования: </vt:lpstr>
      <vt:lpstr>Критерии выбора методов научного исследования</vt:lpstr>
      <vt:lpstr>Выбор методов научного исследования</vt:lpstr>
      <vt:lpstr>   </vt:lpstr>
      <vt:lpstr>Презентация PowerPoint</vt:lpstr>
      <vt:lpstr>Вопросы для закрепления материала:</vt:lpstr>
      <vt:lpstr>Рекомендуемая 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С.Ж.АСФЕНДИЯРОВ АТЫНДАҒЫ ҚАЗАҚ ҰЛТТЫҚ МЕДИЦИНА  УНИВЕРСИТЕТІ</dc:title>
  <dc:creator>ASEM</dc:creator>
  <cp:lastModifiedBy>Akmaral Magauova</cp:lastModifiedBy>
  <cp:revision>156</cp:revision>
  <dcterms:created xsi:type="dcterms:W3CDTF">2015-09-15T12:16:44Z</dcterms:created>
  <dcterms:modified xsi:type="dcterms:W3CDTF">2023-11-08T09:44:55Z</dcterms:modified>
</cp:coreProperties>
</file>